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7F76C-D49B-466A-A660-B8ECFA2DEE5C}" type="datetimeFigureOut">
              <a:rPr lang="it-IT" smtClean="0"/>
              <a:t>15/10/2012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F9A6A-FAB5-494F-B2DB-6282CA820AE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772400" cy="576064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Maggioranze (nelle deliberazioni collegiali)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7776864" cy="4464496"/>
          </a:xfrm>
        </p:spPr>
        <p:txBody>
          <a:bodyPr>
            <a:normAutofit/>
          </a:bodyPr>
          <a:lstStyle/>
          <a:p>
            <a:pPr marL="514350" indent="-514350" algn="l">
              <a:buFont typeface="Arial" pitchFamily="34" charset="0"/>
              <a:buAutoNum type="alphaLcParenR"/>
            </a:pPr>
            <a:r>
              <a:rPr lang="it-IT" dirty="0" smtClean="0">
                <a:solidFill>
                  <a:srgbClr val="00B050"/>
                </a:solidFill>
              </a:rPr>
              <a:t>Maggioranza relativa </a:t>
            </a:r>
            <a:r>
              <a:rPr lang="it-IT" dirty="0" smtClean="0">
                <a:solidFill>
                  <a:schemeClr val="tx1"/>
                </a:solidFill>
              </a:rPr>
              <a:t>= ½ + 1 dei voti validi</a:t>
            </a:r>
            <a:endParaRPr lang="it-IT" i="1" dirty="0" smtClean="0">
              <a:solidFill>
                <a:schemeClr val="tx1"/>
              </a:solidFill>
            </a:endParaRPr>
          </a:p>
          <a:p>
            <a:pPr marL="514350" indent="-514350" algn="l">
              <a:buAutoNum type="alphaLcParenR"/>
            </a:pPr>
            <a:endParaRPr lang="it-IT" dirty="0" smtClean="0">
              <a:solidFill>
                <a:srgbClr val="00B050"/>
              </a:solidFill>
            </a:endParaRPr>
          </a:p>
          <a:p>
            <a:pPr marL="514350" indent="-514350" algn="l">
              <a:buAutoNum type="alphaLcParenR"/>
            </a:pPr>
            <a:r>
              <a:rPr lang="it-IT" dirty="0" smtClean="0">
                <a:solidFill>
                  <a:srgbClr val="00B050"/>
                </a:solidFill>
              </a:rPr>
              <a:t>Maggioranza assoluta</a:t>
            </a:r>
            <a:r>
              <a:rPr lang="it-IT" dirty="0" smtClean="0">
                <a:solidFill>
                  <a:schemeClr val="tx1"/>
                </a:solidFill>
              </a:rPr>
              <a:t> = ½ + 1 degli aventi diritto al voto</a:t>
            </a:r>
          </a:p>
          <a:p>
            <a:pPr marL="514350" indent="-514350" algn="l">
              <a:buAutoNum type="alphaLcParenR"/>
            </a:pPr>
            <a:endParaRPr lang="it-IT" dirty="0" smtClean="0">
              <a:solidFill>
                <a:srgbClr val="00B050"/>
              </a:solidFill>
            </a:endParaRPr>
          </a:p>
          <a:p>
            <a:pPr marL="514350" indent="-514350" algn="l">
              <a:buAutoNum type="alphaLcParenR"/>
            </a:pPr>
            <a:r>
              <a:rPr lang="it-IT" dirty="0" smtClean="0">
                <a:solidFill>
                  <a:srgbClr val="00B050"/>
                </a:solidFill>
              </a:rPr>
              <a:t>Maggioranza qualificata</a:t>
            </a:r>
            <a:r>
              <a:rPr lang="it-IT" dirty="0" smtClean="0">
                <a:solidFill>
                  <a:schemeClr val="tx1"/>
                </a:solidFill>
              </a:rPr>
              <a:t> = 3/5, 2/3 … (per es. art. 79)</a:t>
            </a:r>
          </a:p>
          <a:p>
            <a:pPr algn="l"/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Art. 79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/>
              <a:t>Art. 79.</a:t>
            </a:r>
          </a:p>
          <a:p>
            <a:pPr>
              <a:buNone/>
            </a:pPr>
            <a:r>
              <a:rPr lang="it-IT" dirty="0"/>
              <a:t>L'amnistia e l'indulto sono concessi con legge deliberata a </a:t>
            </a:r>
            <a:r>
              <a:rPr lang="it-IT" dirty="0">
                <a:solidFill>
                  <a:srgbClr val="00B050"/>
                </a:solidFill>
              </a:rPr>
              <a:t>maggioranza dei due terzi </a:t>
            </a:r>
            <a:r>
              <a:rPr lang="it-IT" dirty="0"/>
              <a:t>dei componenti di ciascuna Camera, in ogni suo articolo e nella votazione finale.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76</Words>
  <Application>Microsoft Office PowerPoint</Application>
  <PresentationFormat>Presentazione su schermo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Maggioranze (nelle deliberazioni collegiali)</vt:lpstr>
      <vt:lpstr>Art. 79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Maggioranze (nelle deliberazioni collegiali)</dc:title>
  <dc:creator> </dc:creator>
  <cp:lastModifiedBy> </cp:lastModifiedBy>
  <cp:revision>1</cp:revision>
  <dcterms:created xsi:type="dcterms:W3CDTF">2012-10-15T09:29:52Z</dcterms:created>
  <dcterms:modified xsi:type="dcterms:W3CDTF">2012-10-15T09:33:59Z</dcterms:modified>
</cp:coreProperties>
</file>